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0" r:id="rId4"/>
    <p:sldId id="257" r:id="rId5"/>
    <p:sldId id="259" r:id="rId6"/>
    <p:sldId id="261" r:id="rId7"/>
    <p:sldId id="260" r:id="rId8"/>
    <p:sldId id="268" r:id="rId9"/>
    <p:sldId id="258" r:id="rId10"/>
    <p:sldId id="269" r:id="rId11"/>
    <p:sldId id="271" r:id="rId12"/>
    <p:sldId id="262" r:id="rId13"/>
    <p:sldId id="272" r:id="rId14"/>
    <p:sldId id="273" r:id="rId15"/>
    <p:sldId id="274" r:id="rId16"/>
    <p:sldId id="275" r:id="rId17"/>
    <p:sldId id="263" r:id="rId18"/>
  </p:sldIdLst>
  <p:sldSz cx="12192000" cy="6858000"/>
  <p:notesSz cx="6858000" cy="9144000"/>
  <p:embeddedFontLst>
    <p:embeddedFont>
      <p:font typeface="D2Coding" panose="020B0609020101020101" pitchFamily="49" charset="-127"/>
      <p:bold r:id="rId19"/>
    </p:embeddedFont>
    <p:embeddedFont>
      <p:font typeface="나눔스퀘어_ac Bold" panose="020B0600000101010101" pitchFamily="50" charset="-127"/>
      <p:bold r:id="rId20"/>
    </p:embeddedFont>
    <p:embeddedFont>
      <p:font typeface="나눔스퀘어라운드 ExtraBold" panose="020B0600000101010101" pitchFamily="50" charset="-127"/>
      <p:bold r:id="rId21"/>
    </p:embeddedFont>
    <p:embeddedFont>
      <p:font typeface="레시피코리아 Medium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8ED"/>
    <a:srgbClr val="E41476"/>
    <a:srgbClr val="42A1AE"/>
    <a:srgbClr val="10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373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95596-E221-4A50-ABC6-920A1E12C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E7E237-4EA5-4B22-9B08-C11C4E78A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FB37-B200-4EE2-A27B-8F059E47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DD953-5BEA-483B-8E2C-BCF43CAA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C153-E8BC-4C00-AE10-9279E7CA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5C82E-32BC-446C-8E08-913E6C2A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6770E-E5FB-4506-AD72-0EB343F57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66AE6-B4A6-41BC-A516-6FE62698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CC582-145B-4292-91EB-E8F7869A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03656-1FF2-47F0-81EE-234E3E96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8E89D7-E5EA-4587-ACA9-80C56EFC8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0CA429-0B95-4BA5-A57B-24A528C6C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D1F9A-5364-4B51-B606-0ED1A4AE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5C743-5C02-4609-8910-DDB7E4AB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414BC-3514-4348-9CB3-F2A01684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8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A7B91-0158-4480-A95D-2EC21586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45C17-8FF3-476B-991F-3494816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AF2B1-B0CD-4219-85DB-110CADB0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4E456-F17B-4ABC-AAE1-7D59E845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CC5FA-9287-46B4-AF75-6EE3FD10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2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EA3B5-BC2D-4BB7-AB4A-7E63AB47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316B12-463B-457A-A45A-39CADDD5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DC93D-BA33-4A7D-A981-916B4A05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154BB-11A7-4C76-8FBA-4E0D87B2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F0FC6-1B1D-4798-B4EE-6311F9FE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16A6D-6ECA-47F9-9A2B-4E027BB0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24A23-2C56-430A-A5EA-84BE796B2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D6C83-5476-46D7-9DF8-9047CDD2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9B979-D65C-41C2-929E-62DA822B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53AA9-B5F2-4254-9A03-8DEE5FA4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2E4EA-2AEC-48E3-AE02-2C0D76EB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6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507E9-0AA5-4F16-9F1D-9F76E89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E9054-AC49-4813-BE68-6454AADE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B342D-EA4D-4E9E-B5DA-E56049983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FDE70-50C7-4D84-AD7A-A6C3F792F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A223EB-1931-4824-8ADE-89E5FF7F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D51FF7-A3D2-4EB3-8308-D6D75664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CA552-273E-4F9E-A568-59136D9C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3F08DE-90CD-4B15-A23A-4C3B09B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E1450-889E-4C9B-905D-3AB92AB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72BEA0-C528-4460-AED0-8B8DE5FE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62A008-25DF-4975-BE33-FCE2CE4D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4F26D-F86D-401F-B36B-5EF2EFE1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68A39-A544-4734-84D4-168861B4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0ACE7-7408-4754-BD7A-58A02043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526B6-018C-4A07-B662-2A9049E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6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8A194-1937-4D84-999D-247A4746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5CD4A-5D36-46BB-A87A-F651D66B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46194-A2D2-4188-B8B2-FDEF4371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8068AB-7296-44B2-A5AD-46A101BD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87C4C-2AC7-49D2-A039-197518F5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145C9-E24E-4078-ACAD-082E1E00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86815-1D71-43C0-9A0B-5D06F7F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7C6C84-F010-46C4-972B-0E038D0AB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134873-F13B-4757-96A6-76584BBA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1CF48-0589-4995-B741-307B7E66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747EC-1C4C-466E-9BF0-A901C014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1E27A-85E7-4B66-A43F-63E86F5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9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B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F4726-8863-49F8-AF80-4BE180A66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8822F-1788-4172-85E0-7578FF31EB8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7496D-23F6-4B85-9163-2ACCFE1E0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4D1BB-9DC5-4538-A623-054310E89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C36C-BABD-42C4-A7DE-2FFC1063C85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DD8967-D1BF-4FD9-9CD5-71609DED7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8477" y1="13117" x2="47396" y2="14660"/>
                        <a14:foregroundMark x1="47396" y1="14660" x2="46354" y2="25772"/>
                        <a14:foregroundMark x1="46354" y1="25772" x2="44271" y2="2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r="33747"/>
          <a:stretch/>
        </p:blipFill>
        <p:spPr>
          <a:xfrm>
            <a:off x="11353800" y="6101373"/>
            <a:ext cx="607635" cy="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0E881982-F6F2-44BD-9B13-F7400EAB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55088">
            <a:off x="-1342419" y="-2411574"/>
            <a:ext cx="10751523" cy="107515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8113EB-9C94-4168-9BAE-7C663ABAE763}"/>
              </a:ext>
            </a:extLst>
          </p:cNvPr>
          <p:cNvSpPr/>
          <p:nvPr/>
        </p:nvSpPr>
        <p:spPr>
          <a:xfrm>
            <a:off x="1541682" y="3352765"/>
            <a:ext cx="9108636" cy="45719"/>
          </a:xfrm>
          <a:prstGeom prst="rect">
            <a:avLst/>
          </a:prstGeom>
          <a:gradFill>
            <a:gsLst>
              <a:gs pos="0">
                <a:srgbClr val="FF0000"/>
              </a:gs>
              <a:gs pos="33000">
                <a:srgbClr val="FFFF00"/>
              </a:gs>
              <a:gs pos="66000">
                <a:srgbClr val="00B05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B9048-9617-4DCC-AAD6-BB3BBE8D7A87}"/>
              </a:ext>
            </a:extLst>
          </p:cNvPr>
          <p:cNvSpPr txBox="1"/>
          <p:nvPr/>
        </p:nvSpPr>
        <p:spPr>
          <a:xfrm>
            <a:off x="1940315" y="2040857"/>
            <a:ext cx="831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SE</a:t>
            </a:r>
            <a:r>
              <a:rPr lang="en-US" altLang="ko-KR" sz="5400" dirty="0">
                <a:solidFill>
                  <a:srgbClr val="FFFF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MI</a:t>
            </a:r>
            <a:r>
              <a:rPr lang="en-US" altLang="ko-KR" sz="5400" dirty="0">
                <a:solidFill>
                  <a:srgbClr val="00B05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</a:t>
            </a:r>
            <a:r>
              <a:rPr lang="en-US" altLang="ko-KR" sz="5400" dirty="0">
                <a:solidFill>
                  <a:srgbClr val="0070C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LON</a:t>
            </a:r>
            <a:r>
              <a:rPr lang="en-US" altLang="ko-KR" sz="5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- GAME</a:t>
            </a:r>
            <a:endParaRPr lang="ko-KR" altLang="en-US" sz="5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6F4C-3195-47E4-ABAE-4B8EBC547E15}"/>
              </a:ext>
            </a:extLst>
          </p:cNvPr>
          <p:cNvSpPr txBox="1"/>
          <p:nvPr/>
        </p:nvSpPr>
        <p:spPr>
          <a:xfrm>
            <a:off x="3310934" y="3787062"/>
            <a:ext cx="557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강의자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김정찬</a:t>
            </a:r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함승호</a:t>
            </a:r>
          </a:p>
        </p:txBody>
      </p:sp>
      <p:pic>
        <p:nvPicPr>
          <p:cNvPr id="3074" name="Picture 2" descr="한세사이버보안고등학교 : 한세고 모집요강과 준비 방법">
            <a:extLst>
              <a:ext uri="{FF2B5EF4-FFF2-40B4-BE49-F238E27FC236}">
                <a16:creationId xmlns:a16="http://schemas.microsoft.com/office/drawing/2014/main" id="{AE48ACDD-FBA9-4247-B871-5E06997B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7" b="90000" l="9167" r="90000">
                        <a14:foregroundMark x1="26167" y1="18667" x2="20167" y2="30167"/>
                        <a14:foregroundMark x1="20167" y1="30167" x2="17333" y2="48167"/>
                        <a14:foregroundMark x1="17333" y1="48167" x2="20667" y2="59333"/>
                        <a14:foregroundMark x1="20667" y1="59333" x2="40500" y2="65667"/>
                        <a14:foregroundMark x1="40500" y1="65667" x2="54667" y2="56500"/>
                        <a14:foregroundMark x1="54667" y1="56500" x2="43500" y2="39833"/>
                        <a14:foregroundMark x1="43500" y1="39833" x2="39000" y2="39000"/>
                        <a14:foregroundMark x1="62000" y1="40167" x2="57667" y2="54833"/>
                        <a14:foregroundMark x1="57667" y1="54833" x2="56333" y2="57167"/>
                        <a14:foregroundMark x1="68667" y1="51000" x2="61333" y2="73000"/>
                        <a14:foregroundMark x1="48833" y1="88000" x2="57333" y2="86500"/>
                        <a14:foregroundMark x1="89167" y1="61333" x2="88500" y2="38667"/>
                        <a14:foregroundMark x1="57333" y1="39500" x2="51833" y2="57167"/>
                        <a14:foregroundMark x1="42500" y1="61833" x2="40833" y2="41167"/>
                        <a14:foregroundMark x1="40833" y1="41167" x2="43833" y2="26000"/>
                        <a14:foregroundMark x1="28500" y1="61500" x2="27833" y2="42000"/>
                        <a14:foregroundMark x1="27833" y1="42000" x2="32167" y2="32167"/>
                        <a14:foregroundMark x1="39000" y1="55833" x2="51000" y2="23833"/>
                        <a14:foregroundMark x1="64833" y1="45500" x2="61167" y2="32833"/>
                        <a14:foregroundMark x1="61167" y1="32833" x2="54667" y2="23167"/>
                        <a14:foregroundMark x1="60667" y1="10333" x2="47000" y2="8167"/>
                        <a14:foregroundMark x1="47000" y1="8167" x2="46167" y2="8500"/>
                        <a14:foregroundMark x1="12167" y1="44500" x2="16500" y2="51000"/>
                        <a14:foregroundMark x1="15667" y1="43833" x2="17167" y2="50500"/>
                        <a14:foregroundMark x1="10833" y1="48500" x2="10500" y2="48333"/>
                        <a14:foregroundMark x1="9167" y1="50000" x2="10167" y2="46167"/>
                        <a14:foregroundMark x1="62667" y1="32000" x2="72167" y2="57667"/>
                        <a14:foregroundMark x1="72167" y1="57667" x2="62500" y2="66000"/>
                        <a14:foregroundMark x1="62500" y1="66000" x2="34000" y2="67667"/>
                        <a14:foregroundMark x1="67833" y1="30667" x2="71667" y2="45833"/>
                        <a14:foregroundMark x1="71667" y1="45833" x2="66667" y2="67500"/>
                        <a14:foregroundMark x1="66667" y1="67500" x2="53000" y2="71333"/>
                        <a14:foregroundMark x1="53000" y1="71333" x2="45833" y2="71000"/>
                        <a14:foregroundMark x1="87667" y1="54500" x2="79833" y2="66167"/>
                        <a14:foregroundMark x1="87833" y1="42833" x2="87167" y2="49000"/>
                        <a14:foregroundMark x1="75333" y1="76000" x2="48500" y2="86333"/>
                        <a14:foregroundMark x1="48500" y1="86333" x2="45833" y2="86667"/>
                        <a14:foregroundMark x1="17833" y1="65167" x2="13167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" y="5538329"/>
            <a:ext cx="1180618" cy="11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973D2-E16A-4C1C-A6A6-1CC4342296D4}"/>
              </a:ext>
            </a:extLst>
          </p:cNvPr>
          <p:cNvSpPr txBox="1"/>
          <p:nvPr/>
        </p:nvSpPr>
        <p:spPr>
          <a:xfrm>
            <a:off x="3310934" y="5959361"/>
            <a:ext cx="557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한세</a:t>
            </a:r>
            <a:r>
              <a:rPr lang="ko-KR" altLang="en-US" sz="1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전공 체험 프로그램</a:t>
            </a:r>
          </a:p>
        </p:txBody>
      </p:sp>
    </p:spTree>
    <p:extLst>
      <p:ext uri="{BB962C8B-B14F-4D97-AF65-F5344CB8AC3E}">
        <p14:creationId xmlns:p14="http://schemas.microsoft.com/office/powerpoint/2010/main" val="3147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B64D68-AC0C-48A0-973C-F99436FB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B6F1D-18C1-4677-824B-8DB9477F813E}"/>
              </a:ext>
            </a:extLst>
          </p:cNvPr>
          <p:cNvSpPr txBox="1"/>
          <p:nvPr/>
        </p:nvSpPr>
        <p:spPr>
          <a:xfrm>
            <a:off x="5778934" y="2410008"/>
            <a:ext cx="4545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게임의 규칙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오브젝트들의 상호작용</a:t>
            </a:r>
            <a:endParaRPr lang="en-US" altLang="ko-KR" sz="32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F6FB04-B551-4A85-B591-7A9AC7B5837A}"/>
              </a:ext>
            </a:extLst>
          </p:cNvPr>
          <p:cNvGrpSpPr/>
          <p:nvPr/>
        </p:nvGrpSpPr>
        <p:grpSpPr>
          <a:xfrm>
            <a:off x="2352789" y="2246303"/>
            <a:ext cx="1503278" cy="1897071"/>
            <a:chOff x="2352789" y="2246303"/>
            <a:chExt cx="1503278" cy="1897071"/>
          </a:xfrm>
        </p:grpSpPr>
        <p:sp>
          <p:nvSpPr>
            <p:cNvPr id="7" name="사각형: 잘린 한쪽 모서리 6">
              <a:extLst>
                <a:ext uri="{FF2B5EF4-FFF2-40B4-BE49-F238E27FC236}">
                  <a16:creationId xmlns:a16="http://schemas.microsoft.com/office/drawing/2014/main" id="{4A6544EC-53D3-45BB-8525-7E65D649957D}"/>
                </a:ext>
              </a:extLst>
            </p:cNvPr>
            <p:cNvSpPr/>
            <p:nvPr/>
          </p:nvSpPr>
          <p:spPr>
            <a:xfrm>
              <a:off x="2352789" y="2246303"/>
              <a:ext cx="1503278" cy="1897071"/>
            </a:xfrm>
            <a:prstGeom prst="snip1Rect">
              <a:avLst>
                <a:gd name="adj" fmla="val 244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40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1FDEB-543D-4B8E-A8C1-1C588A581342}"/>
                </a:ext>
              </a:extLst>
            </p:cNvPr>
            <p:cNvSpPr txBox="1"/>
            <p:nvPr/>
          </p:nvSpPr>
          <p:spPr>
            <a:xfrm>
              <a:off x="2470988" y="2770000"/>
              <a:ext cx="128592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00B05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C#</a:t>
              </a:r>
              <a:endParaRPr lang="ko-KR" altLang="en-US" sz="66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5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881D772-547A-4CD9-8012-03BC870B1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82074" r="45514" b="3143"/>
          <a:stretch/>
        </p:blipFill>
        <p:spPr>
          <a:xfrm rot="5400000">
            <a:off x="543821" y="1869546"/>
            <a:ext cx="1629697" cy="1620000"/>
          </a:xfr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0D2FDA-29C8-4773-9A79-D402CD520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56204" r="45514" b="24804"/>
          <a:stretch/>
        </p:blipFill>
        <p:spPr>
          <a:xfrm rot="5400000">
            <a:off x="3856739" y="1793375"/>
            <a:ext cx="1494036" cy="1908000"/>
          </a:xfrm>
          <a:prstGeom prst="rect">
            <a:avLst/>
          </a:prstGeom>
        </p:spPr>
      </p:pic>
      <p:pic>
        <p:nvPicPr>
          <p:cNvPr id="12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796EB66-62EE-4894-AF2A-C45706B26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33823" r="45514" b="50983"/>
          <a:stretch/>
        </p:blipFill>
        <p:spPr>
          <a:xfrm rot="5400000">
            <a:off x="6843682" y="1937375"/>
            <a:ext cx="1585648" cy="1620000"/>
          </a:xfrm>
          <a:prstGeom prst="rect">
            <a:avLst/>
          </a:prstGeom>
        </p:spPr>
      </p:pic>
      <p:pic>
        <p:nvPicPr>
          <p:cNvPr id="1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32F3D26-16F2-4CB7-93EF-9E867CC64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3" t="10381" r="45870" b="73261"/>
          <a:stretch/>
        </p:blipFill>
        <p:spPr>
          <a:xfrm rot="5400000">
            <a:off x="9810500" y="1859305"/>
            <a:ext cx="1501510" cy="16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872A1-AE98-4B49-9379-C1612862CABB}"/>
              </a:ext>
            </a:extLst>
          </p:cNvPr>
          <p:cNvSpPr txBox="1"/>
          <p:nvPr/>
        </p:nvSpPr>
        <p:spPr>
          <a:xfrm>
            <a:off x="200807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B5AA-B28A-4714-BE4E-0FA4BFEFA259}"/>
              </a:ext>
            </a:extLst>
          </p:cNvPr>
          <p:cNvSpPr txBox="1"/>
          <p:nvPr/>
        </p:nvSpPr>
        <p:spPr>
          <a:xfrm>
            <a:off x="336711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오브젝트 배치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ECF3B-D747-4F04-A5E9-4FF747FAF0C8}"/>
              </a:ext>
            </a:extLst>
          </p:cNvPr>
          <p:cNvSpPr txBox="1"/>
          <p:nvPr/>
        </p:nvSpPr>
        <p:spPr>
          <a:xfrm>
            <a:off x="6294068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85DC0-D0B6-40F1-A94C-126B98878AE4}"/>
              </a:ext>
            </a:extLst>
          </p:cNvPr>
          <p:cNvSpPr txBox="1"/>
          <p:nvPr/>
        </p:nvSpPr>
        <p:spPr>
          <a:xfrm>
            <a:off x="9295846" y="3912244"/>
            <a:ext cx="253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79B9836-08A2-4AB3-81C8-F78AB78D1D14}"/>
              </a:ext>
            </a:extLst>
          </p:cNvPr>
          <p:cNvSpPr/>
          <p:nvPr/>
        </p:nvSpPr>
        <p:spPr>
          <a:xfrm>
            <a:off x="258512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AB539DF-DB4F-48CD-95F8-CDE163E5C5F1}"/>
              </a:ext>
            </a:extLst>
          </p:cNvPr>
          <p:cNvSpPr/>
          <p:nvPr/>
        </p:nvSpPr>
        <p:spPr>
          <a:xfrm>
            <a:off x="5949062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82FC1AE-2F8A-4FDA-834A-9B98B5076A2A}"/>
              </a:ext>
            </a:extLst>
          </p:cNvPr>
          <p:cNvSpPr/>
          <p:nvPr/>
        </p:nvSpPr>
        <p:spPr>
          <a:xfrm>
            <a:off x="8756789" y="2443543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22DBFF1-E674-4B2C-B659-39D175DC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우리가 할 것</a:t>
            </a:r>
          </a:p>
        </p:txBody>
      </p:sp>
    </p:spTree>
    <p:extLst>
      <p:ext uri="{BB962C8B-B14F-4D97-AF65-F5344CB8AC3E}">
        <p14:creationId xmlns:p14="http://schemas.microsoft.com/office/powerpoint/2010/main" val="7466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001D7-2647-470B-9A67-F2D7C0C1C862}"/>
              </a:ext>
            </a:extLst>
          </p:cNvPr>
          <p:cNvSpPr txBox="1"/>
          <p:nvPr/>
        </p:nvSpPr>
        <p:spPr>
          <a:xfrm>
            <a:off x="-587332" y="1813017"/>
            <a:ext cx="13366663" cy="167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직접 해보는 실습시간 입니다</a:t>
            </a:r>
            <a:endParaRPr lang="en-US" altLang="ko-KR" sz="4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어렵거나 질문이 있다면 강의자나 도우미들에게 말해주세요 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88BC2-DBEE-44BE-B8D8-9F1F7AE4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2" y="4888885"/>
            <a:ext cx="1182727" cy="1194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CC85DB-6054-4448-AD87-609A63A6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1718" y="4892503"/>
            <a:ext cx="1176630" cy="1194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88033-28DD-4376-978F-890F92F7FC21}"/>
              </a:ext>
            </a:extLst>
          </p:cNvPr>
          <p:cNvSpPr txBox="1"/>
          <p:nvPr/>
        </p:nvSpPr>
        <p:spPr>
          <a:xfrm>
            <a:off x="2584428" y="4427220"/>
            <a:ext cx="217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모르는 게 당연해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FF770-8FBB-4234-A49C-2B1FFE5A1E93}"/>
              </a:ext>
            </a:extLst>
          </p:cNvPr>
          <p:cNvSpPr txBox="1"/>
          <p:nvPr/>
        </p:nvSpPr>
        <p:spPr>
          <a:xfrm>
            <a:off x="6729691" y="4427220"/>
            <a:ext cx="2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겁내지 말고 질문하기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0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1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9C203B-00C0-4E97-999B-A138F7DD0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2" t="42015" r="76778" b="39283"/>
          <a:stretch/>
        </p:blipFill>
        <p:spPr bwMode="auto">
          <a:xfrm>
            <a:off x="1485737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7A04FC-B4C2-4E82-BCA8-10AA22FF6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5" t="41150" r="42745" b="40148"/>
          <a:stretch/>
        </p:blipFill>
        <p:spPr bwMode="auto">
          <a:xfrm>
            <a:off x="5279353" y="2042570"/>
            <a:ext cx="16332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CDD460-8F47-4047-A4ED-2D064BB4C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3" t="40649" r="3370" b="40649"/>
          <a:stretch/>
        </p:blipFill>
        <p:spPr bwMode="auto">
          <a:xfrm>
            <a:off x="8682523" y="2042570"/>
            <a:ext cx="170230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CF462DF-DCCB-44CB-A2A6-5275E41D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C8F28852-755F-4B27-BD7F-CC4EE6CD8DDE}"/>
              </a:ext>
            </a:extLst>
          </p:cNvPr>
          <p:cNvSpPr/>
          <p:nvPr/>
        </p:nvSpPr>
        <p:spPr>
          <a:xfrm>
            <a:off x="2391508" y="4313892"/>
            <a:ext cx="7271238" cy="338554"/>
          </a:xfrm>
          <a:prstGeom prst="leftRightArrow">
            <a:avLst>
              <a:gd name="adj1" fmla="val 27709"/>
              <a:gd name="adj2" fmla="val 55118"/>
            </a:avLst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D3148DCF-4E7E-421D-9919-6284EC251101}"/>
              </a:ext>
            </a:extLst>
          </p:cNvPr>
          <p:cNvSpPr/>
          <p:nvPr/>
        </p:nvSpPr>
        <p:spPr>
          <a:xfrm>
            <a:off x="2170735" y="4531360"/>
            <a:ext cx="263298" cy="903606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FA7D0-F4DF-4832-B00F-2A1AB0A26498}"/>
              </a:ext>
            </a:extLst>
          </p:cNvPr>
          <p:cNvSpPr txBox="1"/>
          <p:nvPr/>
        </p:nvSpPr>
        <p:spPr>
          <a:xfrm>
            <a:off x="825057" y="55386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Down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D3842565-8037-4B3D-9408-785D4B8584F3}"/>
              </a:ext>
            </a:extLst>
          </p:cNvPr>
          <p:cNvSpPr/>
          <p:nvPr/>
        </p:nvSpPr>
        <p:spPr>
          <a:xfrm>
            <a:off x="9537194" y="4585268"/>
            <a:ext cx="263298" cy="849698"/>
          </a:xfrm>
          <a:prstGeom prst="upArrow">
            <a:avLst>
              <a:gd name="adj1" fmla="val 30588"/>
              <a:gd name="adj2" fmla="val 8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40855-F176-4FF4-B284-631622644F8F}"/>
              </a:ext>
            </a:extLst>
          </p:cNvPr>
          <p:cNvSpPr txBox="1"/>
          <p:nvPr/>
        </p:nvSpPr>
        <p:spPr>
          <a:xfrm>
            <a:off x="8200167" y="5538697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r>
              <a:rPr lang="en-US" altLang="ko-KR" sz="2400" dirty="0" err="1">
                <a:solidFill>
                  <a:srgbClr val="FFFF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</a:t>
            </a:r>
            <a:endParaRPr lang="ko-KR" altLang="en-US" sz="2400" dirty="0">
              <a:solidFill>
                <a:srgbClr val="FFFF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9DA02-E6AE-42FC-B307-5943787A812D}"/>
              </a:ext>
            </a:extLst>
          </p:cNvPr>
          <p:cNvSpPr txBox="1"/>
          <p:nvPr/>
        </p:nvSpPr>
        <p:spPr>
          <a:xfrm>
            <a:off x="4857577" y="55400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GetMouseButton</a:t>
            </a:r>
            <a:endParaRPr lang="en-US" altLang="ko-KR" sz="24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C97C721-A532-442D-B766-710E1A56D215}"/>
              </a:ext>
            </a:extLst>
          </p:cNvPr>
          <p:cNvCxnSpPr>
            <a:cxnSpLocks/>
            <a:stCxn id="4" idx="5"/>
            <a:endCxn id="14" idx="0"/>
          </p:cNvCxnSpPr>
          <p:nvPr/>
        </p:nvCxnSpPr>
        <p:spPr>
          <a:xfrm>
            <a:off x="6027127" y="4530074"/>
            <a:ext cx="1" cy="100994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4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B306FF-5C38-4D67-AD8C-21699F2C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GetMouseButtonDown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( 0 )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래픽 5" descr="쥐 단색으로 채워진">
            <a:extLst>
              <a:ext uri="{FF2B5EF4-FFF2-40B4-BE49-F238E27FC236}">
                <a16:creationId xmlns:a16="http://schemas.microsoft.com/office/drawing/2014/main" id="{E123A31C-AB70-4A7D-80E7-B784B6BB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789" y="3429000"/>
            <a:ext cx="3106421" cy="3106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43462B-9C00-4D77-B8BF-41CB164FBD68}"/>
              </a:ext>
            </a:extLst>
          </p:cNvPr>
          <p:cNvSpPr txBox="1"/>
          <p:nvPr/>
        </p:nvSpPr>
        <p:spPr>
          <a:xfrm>
            <a:off x="2964890" y="3270588"/>
            <a:ext cx="784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713937-EA8C-4BC3-A436-8A28457DCBAE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0C2E333-7A47-49BC-A73D-9DAB6D902DBF}"/>
              </a:ext>
            </a:extLst>
          </p:cNvPr>
          <p:cNvCxnSpPr>
            <a:cxnSpLocks/>
          </p:cNvCxnSpPr>
          <p:nvPr/>
        </p:nvCxnSpPr>
        <p:spPr>
          <a:xfrm flipV="1">
            <a:off x="6542829" y="3657600"/>
            <a:ext cx="1670540" cy="6286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1FD6EB-1A20-4657-B43A-81A797EDBB2E}"/>
              </a:ext>
            </a:extLst>
          </p:cNvPr>
          <p:cNvSpPr txBox="1"/>
          <p:nvPr/>
        </p:nvSpPr>
        <p:spPr>
          <a:xfrm>
            <a:off x="8542869" y="3270587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651642-97DC-4503-A1C3-7ED6D8BA2943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769577"/>
            <a:ext cx="2929" cy="15166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113300-F8DB-4C60-AC51-41D5E30A84E1}"/>
              </a:ext>
            </a:extLst>
          </p:cNvPr>
          <p:cNvSpPr txBox="1"/>
          <p:nvPr/>
        </p:nvSpPr>
        <p:spPr>
          <a:xfrm>
            <a:off x="5738369" y="170958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E41476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000" dirty="0">
              <a:solidFill>
                <a:srgbClr val="E41476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6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A7F1E5F-A30D-460A-B8CB-2A309CE6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5833" r="73055" b="40694"/>
          <a:stretch/>
        </p:blipFill>
        <p:spPr bwMode="auto">
          <a:xfrm>
            <a:off x="1380197" y="2424590"/>
            <a:ext cx="1747318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1000677-80BD-4A01-BF5D-FB71C1A2C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4" t="35724" r="36540" b="40803"/>
          <a:stretch/>
        </p:blipFill>
        <p:spPr bwMode="auto">
          <a:xfrm>
            <a:off x="4913243" y="2424590"/>
            <a:ext cx="261503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A735F43-79CB-4185-B0A0-A456D4D0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64" t="36304" r="6895" b="40223"/>
          <a:stretch/>
        </p:blipFill>
        <p:spPr bwMode="auto">
          <a:xfrm>
            <a:off x="9064487" y="2424590"/>
            <a:ext cx="1980391" cy="20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EB6E438-E70D-4554-9C77-0DCB2A528630}"/>
              </a:ext>
            </a:extLst>
          </p:cNvPr>
          <p:cNvSpPr/>
          <p:nvPr/>
        </p:nvSpPr>
        <p:spPr>
          <a:xfrm>
            <a:off x="3696288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E4429A-943C-41AA-8621-84CD9D84C1F5}"/>
              </a:ext>
            </a:extLst>
          </p:cNvPr>
          <p:cNvSpPr/>
          <p:nvPr/>
        </p:nvSpPr>
        <p:spPr>
          <a:xfrm>
            <a:off x="7972289" y="3125168"/>
            <a:ext cx="648182" cy="607664"/>
          </a:xfrm>
          <a:prstGeom prst="rightArrow">
            <a:avLst/>
          </a:prstGeom>
          <a:solidFill>
            <a:srgbClr val="E4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961873E-08C6-4B73-B9C1-17F4A43F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스크립트 적용</a:t>
            </a:r>
          </a:p>
        </p:txBody>
      </p:sp>
    </p:spTree>
    <p:extLst>
      <p:ext uri="{BB962C8B-B14F-4D97-AF65-F5344CB8AC3E}">
        <p14:creationId xmlns:p14="http://schemas.microsoft.com/office/powerpoint/2010/main" val="28791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413A7-49B8-469A-91C8-6F61530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96519"/>
            <a:ext cx="11638280" cy="680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회전 감쇠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421B68-E053-47F2-9A62-F8A4E08714D2}"/>
              </a:ext>
            </a:extLst>
          </p:cNvPr>
          <p:cNvCxnSpPr>
            <a:cxnSpLocks/>
          </p:cNvCxnSpPr>
          <p:nvPr/>
        </p:nvCxnSpPr>
        <p:spPr>
          <a:xfrm flipV="1">
            <a:off x="1066800" y="1905000"/>
            <a:ext cx="0" cy="41529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38A9BF-9894-4FE7-B999-B235ACA6B4A9}"/>
              </a:ext>
            </a:extLst>
          </p:cNvPr>
          <p:cNvCxnSpPr>
            <a:cxnSpLocks/>
          </p:cNvCxnSpPr>
          <p:nvPr/>
        </p:nvCxnSpPr>
        <p:spPr>
          <a:xfrm flipV="1">
            <a:off x="895350" y="5895976"/>
            <a:ext cx="94869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08D428-4571-4B90-B122-E3200D3AE315}"/>
              </a:ext>
            </a:extLst>
          </p:cNvPr>
          <p:cNvSpPr txBox="1"/>
          <p:nvPr/>
        </p:nvSpPr>
        <p:spPr>
          <a:xfrm>
            <a:off x="433758" y="605790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532D6-E9D7-499A-AADC-14704171DCC0}"/>
              </a:ext>
            </a:extLst>
          </p:cNvPr>
          <p:cNvSpPr txBox="1"/>
          <p:nvPr/>
        </p:nvSpPr>
        <p:spPr>
          <a:xfrm>
            <a:off x="10092108" y="6057901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60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BAE8F-3747-4B9C-859C-FE4F892087CE}"/>
              </a:ext>
            </a:extLst>
          </p:cNvPr>
          <p:cNvSpPr txBox="1"/>
          <p:nvPr/>
        </p:nvSpPr>
        <p:spPr>
          <a:xfrm>
            <a:off x="339982" y="200025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D0A88-1F60-4752-A1F0-F8CF0E5DFC84}"/>
              </a:ext>
            </a:extLst>
          </p:cNvPr>
          <p:cNvSpPr txBox="1"/>
          <p:nvPr/>
        </p:nvSpPr>
        <p:spPr>
          <a:xfrm>
            <a:off x="254222" y="3750617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속도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E310B-B1CE-4045-BF9F-798984E68208}"/>
              </a:ext>
            </a:extLst>
          </p:cNvPr>
          <p:cNvSpPr txBox="1"/>
          <p:nvPr/>
        </p:nvSpPr>
        <p:spPr>
          <a:xfrm>
            <a:off x="5087682" y="60471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프레임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93C8AE-9A0C-4B45-8862-3D1A87FA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72" y="1181741"/>
            <a:ext cx="875673" cy="87567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C8CEA2E-5996-4651-A78F-51502653DAE1}"/>
              </a:ext>
            </a:extLst>
          </p:cNvPr>
          <p:cNvSpPr/>
          <p:nvPr/>
        </p:nvSpPr>
        <p:spPr>
          <a:xfrm rot="5400000" flipH="1">
            <a:off x="3973361" y="-416070"/>
            <a:ext cx="3111806" cy="8867778"/>
          </a:xfrm>
          <a:custGeom>
            <a:avLst/>
            <a:gdLst>
              <a:gd name="connsiteX0" fmla="*/ 964 w 1591639"/>
              <a:gd name="connsiteY0" fmla="*/ 0 h 4181475"/>
              <a:gd name="connsiteX1" fmla="*/ 258139 w 1591639"/>
              <a:gd name="connsiteY1" fmla="*/ 3114675 h 4181475"/>
              <a:gd name="connsiteX2" fmla="*/ 1591639 w 1591639"/>
              <a:gd name="connsiteY2" fmla="*/ 4181475 h 41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639" h="4181475">
                <a:moveTo>
                  <a:pt x="964" y="0"/>
                </a:moveTo>
                <a:cubicBezTo>
                  <a:pt x="-3005" y="1208881"/>
                  <a:pt x="-6974" y="2417763"/>
                  <a:pt x="258139" y="3114675"/>
                </a:cubicBezTo>
                <a:cubicBezTo>
                  <a:pt x="523252" y="3811588"/>
                  <a:pt x="1156664" y="4057650"/>
                  <a:pt x="1591639" y="4181475"/>
                </a:cubicBezTo>
              </a:path>
            </a:pathLst>
          </a:custGeom>
          <a:noFill/>
          <a:ln w="19050">
            <a:solidFill>
              <a:srgbClr val="E41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959D42-7A3D-4544-8FC5-3989A8C9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687">
            <a:off x="4811710" y="1124579"/>
            <a:ext cx="875673" cy="875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4AAA07-6C03-4516-9ADA-BD7C24FA791F}"/>
              </a:ext>
            </a:extLst>
          </p:cNvPr>
          <p:cNvSpPr txBox="1"/>
          <p:nvPr/>
        </p:nvSpPr>
        <p:spPr>
          <a:xfrm>
            <a:off x="3797299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D8254-1801-4432-ACC0-2A147BDBB447}"/>
              </a:ext>
            </a:extLst>
          </p:cNvPr>
          <p:cNvSpPr txBox="1"/>
          <p:nvPr/>
        </p:nvSpPr>
        <p:spPr>
          <a:xfrm>
            <a:off x="2489714" y="2077953"/>
            <a:ext cx="13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10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F365DEB-6D34-4D44-8D3A-897BD0E248C4}"/>
              </a:ext>
            </a:extLst>
          </p:cNvPr>
          <p:cNvSpPr/>
          <p:nvPr/>
        </p:nvSpPr>
        <p:spPr>
          <a:xfrm>
            <a:off x="3865986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1F5B9-8035-43D7-9FC8-4D8B4D9F57EB}"/>
              </a:ext>
            </a:extLst>
          </p:cNvPr>
          <p:cNvSpPr txBox="1"/>
          <p:nvPr/>
        </p:nvSpPr>
        <p:spPr>
          <a:xfrm>
            <a:off x="4452372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9.60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9DD178-1949-4228-898E-CB3CCAFA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2906">
            <a:off x="6923357" y="1124578"/>
            <a:ext cx="875673" cy="875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E26499-737B-4B63-AA90-AB7CC0362913}"/>
              </a:ext>
            </a:extLst>
          </p:cNvPr>
          <p:cNvSpPr txBox="1"/>
          <p:nvPr/>
        </p:nvSpPr>
        <p:spPr>
          <a:xfrm>
            <a:off x="6652146" y="2077953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9.21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F483D-58BD-487B-ADDF-D42D67E0B8E5}"/>
              </a:ext>
            </a:extLst>
          </p:cNvPr>
          <p:cNvSpPr txBox="1"/>
          <p:nvPr/>
        </p:nvSpPr>
        <p:spPr>
          <a:xfrm>
            <a:off x="5931436" y="131970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0.96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0F7D137-0656-4624-8ED3-07CEA92EB47C}"/>
              </a:ext>
            </a:extLst>
          </p:cNvPr>
          <p:cNvSpPr/>
          <p:nvPr/>
        </p:nvSpPr>
        <p:spPr>
          <a:xfrm>
            <a:off x="6000123" y="1599935"/>
            <a:ext cx="690101" cy="206835"/>
          </a:xfrm>
          <a:prstGeom prst="rightArrow">
            <a:avLst>
              <a:gd name="adj1" fmla="val 2992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ABF082-ED8B-4037-BC97-BEFC2FB2614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493035" y="2385730"/>
            <a:ext cx="3730286" cy="957203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B5E15B-9728-4821-9702-87EF710D669A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809361" y="2385730"/>
            <a:ext cx="5613734" cy="1470257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C9E5F49-C429-4E78-9A52-1DA0F4B39E1E}"/>
              </a:ext>
            </a:extLst>
          </p:cNvPr>
          <p:cNvCxnSpPr>
            <a:cxnSpLocks/>
          </p:cNvCxnSpPr>
          <p:nvPr/>
        </p:nvCxnSpPr>
        <p:spPr>
          <a:xfrm>
            <a:off x="7971072" y="1658257"/>
            <a:ext cx="163067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DB88D8-C1D5-401D-8B63-D80FBD8B7A48}"/>
              </a:ext>
            </a:extLst>
          </p:cNvPr>
          <p:cNvSpPr txBox="1"/>
          <p:nvPr/>
        </p:nvSpPr>
        <p:spPr>
          <a:xfrm>
            <a:off x="9458709" y="2077953"/>
            <a:ext cx="1431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rotSpeed</a:t>
            </a:r>
            <a:r>
              <a:rPr lang="en-US" altLang="ko-KR" sz="1400" dirty="0">
                <a:solidFill>
                  <a:srgbClr val="02C8E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0.~</a:t>
            </a:r>
            <a:endParaRPr lang="ko-KR" altLang="en-US" sz="1400" dirty="0">
              <a:solidFill>
                <a:srgbClr val="02C8E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EF5E1EA-62EF-4B75-9FD0-E7DD3DAE0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16" y="1181741"/>
            <a:ext cx="875673" cy="875673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0E3DEC-18D7-4094-BBB3-1B830E3E09FA}"/>
              </a:ext>
            </a:extLst>
          </p:cNvPr>
          <p:cNvCxnSpPr>
            <a:cxnSpLocks/>
          </p:cNvCxnSpPr>
          <p:nvPr/>
        </p:nvCxnSpPr>
        <p:spPr>
          <a:xfrm>
            <a:off x="10049638" y="2443476"/>
            <a:ext cx="12684" cy="2955655"/>
          </a:xfrm>
          <a:prstGeom prst="straightConnector1">
            <a:avLst/>
          </a:prstGeom>
          <a:ln w="28575">
            <a:solidFill>
              <a:srgbClr val="02C8E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A28B0F-F43E-417C-BDA1-8E8C629CF4CD}"/>
              </a:ext>
            </a:extLst>
          </p:cNvPr>
          <p:cNvSpPr txBox="1"/>
          <p:nvPr/>
        </p:nvSpPr>
        <p:spPr>
          <a:xfrm>
            <a:off x="2730870" y="86992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0C7595-FBC4-472A-8AB7-14777E1332E3}"/>
              </a:ext>
            </a:extLst>
          </p:cNvPr>
          <p:cNvSpPr txBox="1"/>
          <p:nvPr/>
        </p:nvSpPr>
        <p:spPr>
          <a:xfrm>
            <a:off x="4855530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F2A19D-D5EE-409F-AEDD-6A78AACD720E}"/>
              </a:ext>
            </a:extLst>
          </p:cNvPr>
          <p:cNvSpPr txBox="1"/>
          <p:nvPr/>
        </p:nvSpPr>
        <p:spPr>
          <a:xfrm>
            <a:off x="7004786" y="82560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3A3FE-B0FF-44B6-8DE3-80658950AF3F}"/>
              </a:ext>
            </a:extLst>
          </p:cNvPr>
          <p:cNvSpPr txBox="1"/>
          <p:nvPr/>
        </p:nvSpPr>
        <p:spPr>
          <a:xfrm>
            <a:off x="9737690" y="82560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BC28D4-F4FC-41E4-99A6-66CBAEB46EDB}"/>
              </a:ext>
            </a:extLst>
          </p:cNvPr>
          <p:cNvSpPr/>
          <p:nvPr/>
        </p:nvSpPr>
        <p:spPr>
          <a:xfrm>
            <a:off x="1349604" y="2434472"/>
            <a:ext cx="9492792" cy="212103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038F2-F50D-4408-A032-44E061FD758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rgbClr val="3C3838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rgbClr val="3C3838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670F6-BF87-4038-9C29-401731F44577}"/>
              </a:ext>
            </a:extLst>
          </p:cNvPr>
          <p:cNvSpPr txBox="1"/>
          <p:nvPr/>
        </p:nvSpPr>
        <p:spPr>
          <a:xfrm>
            <a:off x="2964378" y="2940989"/>
            <a:ext cx="6263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수고하셨습니다</a:t>
            </a:r>
            <a:r>
              <a:rPr lang="en-US" altLang="ko-KR" sz="66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endParaRPr lang="ko-KR" altLang="en-US" sz="66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1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35353F-3048-4A9B-A32A-4A7A5A0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세미콜론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263FFA-9FD4-4B88-AF25-721EF5BF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35971" r="47016" b="49779"/>
          <a:stretch/>
        </p:blipFill>
        <p:spPr>
          <a:xfrm>
            <a:off x="2573481" y="2763012"/>
            <a:ext cx="7045037" cy="15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DF3A28-46D0-422A-8D00-A29E187F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1D7B4-374C-4820-B5F8-2F449524684E}"/>
              </a:ext>
            </a:extLst>
          </p:cNvPr>
          <p:cNvSpPr txBox="1"/>
          <p:nvPr/>
        </p:nvSpPr>
        <p:spPr>
          <a:xfrm>
            <a:off x="652780" y="1421938"/>
            <a:ext cx="108864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게임과는 창의력과 아이디어를 통해 고부가가치 게임을 창출하는 학과로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게임기획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게임디자인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게임프로그래밍 과정을 통해 게임 제작의 전반적인 과정을 교육하고 </a:t>
            </a:r>
            <a:endParaRPr lang="en-US" altLang="ko-KR" sz="2000" b="0" i="0" dirty="0">
              <a:solidFill>
                <a:schemeClr val="bg1"/>
              </a:solidFill>
              <a:effectLst/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컴퓨터 및 모바일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VR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플랫폼 분야에서 게임 산업 각 분야의 특성에 맞는 인재를 양성하는 학과</a:t>
            </a:r>
            <a:endParaRPr lang="ko-KR" altLang="en-US" sz="2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7" name="그래픽 6" descr="가상 현실 헤드셋 단색으로 채워진">
            <a:extLst>
              <a:ext uri="{FF2B5EF4-FFF2-40B4-BE49-F238E27FC236}">
                <a16:creationId xmlns:a16="http://schemas.microsoft.com/office/drawing/2014/main" id="{FE4F21D9-3061-4AF4-BEE2-FC603981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663" y="4676813"/>
            <a:ext cx="1080000" cy="1080000"/>
          </a:xfrm>
          <a:prstGeom prst="rect">
            <a:avLst/>
          </a:prstGeom>
        </p:spPr>
      </p:pic>
      <p:pic>
        <p:nvPicPr>
          <p:cNvPr id="8" name="그래픽 7" descr="모니터 단색으로 채워진">
            <a:extLst>
              <a:ext uri="{FF2B5EF4-FFF2-40B4-BE49-F238E27FC236}">
                <a16:creationId xmlns:a16="http://schemas.microsoft.com/office/drawing/2014/main" id="{44101D09-0DD9-4ACA-810D-01D06650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8335" y="4676813"/>
            <a:ext cx="1080000" cy="1080000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42D7FBD1-2416-4980-BAF5-AE64323AF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375999" y="46768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ity2020 for Mac installation and download details - Programmer Sought">
            <a:extLst>
              <a:ext uri="{FF2B5EF4-FFF2-40B4-BE49-F238E27FC236}">
                <a16:creationId xmlns:a16="http://schemas.microsoft.com/office/drawing/2014/main" id="{3BC7C07D-134F-4381-BA62-F5246DA3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8" y="2279707"/>
            <a:ext cx="2477907" cy="2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0B4468-A520-4868-AD04-692FE4A02E68}"/>
              </a:ext>
            </a:extLst>
          </p:cNvPr>
          <p:cNvSpPr/>
          <p:nvPr/>
        </p:nvSpPr>
        <p:spPr>
          <a:xfrm>
            <a:off x="3599411" y="3024851"/>
            <a:ext cx="872836" cy="5777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DD0476D-3320-4141-A3BF-EE031940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75" y="1682099"/>
            <a:ext cx="6051115" cy="384097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1CA298-5BD1-4299-B4BF-BF767DEE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Unity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A3912425-8D7B-4B4B-8ED5-2393E7D2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Scene(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씬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96FEB-E0F2-4339-BAD0-1353E144A7C5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꾸미기 위해 소품이나 배경 건물 등을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배치하는데 사용된다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9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Project(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66EA0-FFE5-4793-9E08-60A493121EA2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프로젝트에 포함된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에셋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(Asset) 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5E4AE-3CCD-4B6E-840C-C05C57AD2F98}"/>
              </a:ext>
            </a:extLst>
          </p:cNvPr>
          <p:cNvSpPr/>
          <p:nvPr/>
        </p:nvSpPr>
        <p:spPr>
          <a:xfrm>
            <a:off x="1723565" y="3784600"/>
            <a:ext cx="6681295" cy="173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79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Hierachy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하이어라키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3067A-FC9F-44BF-9D30-DDFF7DDD84A8}"/>
              </a:ext>
            </a:extLst>
          </p:cNvPr>
          <p:cNvSpPr/>
          <p:nvPr/>
        </p:nvSpPr>
        <p:spPr>
          <a:xfrm>
            <a:off x="1723565" y="1303021"/>
            <a:ext cx="1652095" cy="2491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00497-DAD9-416D-A7B1-D18C6923801D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에 배치되어 있는 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오브젝트들을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0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45B45D26-66BF-418C-8AFD-ADC22D14D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5ED26B-3DC1-443C-914F-4C946294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2FF834-26BD-4339-B102-6953D91D2DEE}"/>
              </a:ext>
            </a:extLst>
          </p:cNvPr>
          <p:cNvSpPr/>
          <p:nvPr/>
        </p:nvSpPr>
        <p:spPr>
          <a:xfrm>
            <a:off x="8404860" y="1301926"/>
            <a:ext cx="2063573" cy="419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6A53F-2EBD-46A2-8CB1-6E482069D62D}"/>
              </a:ext>
            </a:extLst>
          </p:cNvPr>
          <p:cNvSpPr txBox="1"/>
          <p:nvPr/>
        </p:nvSpPr>
        <p:spPr>
          <a:xfrm>
            <a:off x="1261750" y="5774025"/>
            <a:ext cx="93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</a:t>
            </a:r>
            <a:r>
              <a:rPr lang="ko-KR" altLang="en-US" sz="2000" b="0" i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라키나 프로젝트의 오브젝트르 선택하면 그것에 대한 자세한 정보를 보여준다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4EF8A0-E5CF-4BF6-9C7C-BD472548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E3B6EBA-34BA-4268-A61D-47EE3483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Inspector(</a:t>
            </a:r>
            <a:r>
              <a:rPr lang="ko-KR" altLang="en-US" sz="4000" dirty="0" err="1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인스펙터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0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68763A-0F62-49A6-B530-33A42C87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65" y="883920"/>
            <a:ext cx="8744868" cy="4759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839B6-0247-4A1E-B49D-BFBC0B43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5" y="4365316"/>
            <a:ext cx="1182727" cy="119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D68E7-A16D-4D88-A33D-061C09CB2144}"/>
              </a:ext>
            </a:extLst>
          </p:cNvPr>
          <p:cNvSpPr txBox="1"/>
          <p:nvPr/>
        </p:nvSpPr>
        <p:spPr>
          <a:xfrm>
            <a:off x="2005144" y="5750177"/>
            <a:ext cx="818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카메라가 보여주는 것을 보여준다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[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게임에서 보게 될 장면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39C6A-99DB-4C80-AF21-1BCCCB8D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9606" y="4365316"/>
            <a:ext cx="1176630" cy="1194920"/>
          </a:xfrm>
          <a:prstGeom prst="rect">
            <a:avLst/>
          </a:prstGeom>
        </p:spPr>
      </p:pic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3211E240-9F02-4973-BAE3-6A97C308C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t="8923" r="23594" b="39599"/>
          <a:stretch/>
        </p:blipFill>
        <p:spPr>
          <a:xfrm>
            <a:off x="3379058" y="1315466"/>
            <a:ext cx="4998813" cy="24456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C4EAAB-7A8F-4FB0-963B-35160F251837}"/>
              </a:ext>
            </a:extLst>
          </p:cNvPr>
          <p:cNvSpPr/>
          <p:nvPr/>
        </p:nvSpPr>
        <p:spPr>
          <a:xfrm>
            <a:off x="3380443" y="1295783"/>
            <a:ext cx="5011717" cy="2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FBA4B-64EC-49C1-A145-02C71B9A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96519"/>
            <a:ext cx="11638280" cy="680721"/>
          </a:xfrm>
        </p:spPr>
        <p:txBody>
          <a:bodyPr/>
          <a:lstStyle/>
          <a:p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에디터 레이아웃 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– Game(</a:t>
            </a:r>
            <a:r>
              <a:rPr lang="ko-KR" altLang="en-US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게임</a:t>
            </a:r>
            <a:r>
              <a:rPr lang="en-US" altLang="ko-KR" sz="40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3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220</Words>
  <Application>Microsoft Office PowerPoint</Application>
  <PresentationFormat>와이드스크린</PresentationFormat>
  <Paragraphs>60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레시피코리아 Medium</vt:lpstr>
      <vt:lpstr>나눔스퀘어라운드 ExtraBold</vt:lpstr>
      <vt:lpstr>Arial</vt:lpstr>
      <vt:lpstr>나눔스퀘어_ac Bold</vt:lpstr>
      <vt:lpstr>D2Coding</vt:lpstr>
      <vt:lpstr>맑은 고딕</vt:lpstr>
      <vt:lpstr>Office 테마</vt:lpstr>
      <vt:lpstr>PowerPoint 프레젠테이션</vt:lpstr>
      <vt:lpstr>세미콜론</vt:lpstr>
      <vt:lpstr>게임과</vt:lpstr>
      <vt:lpstr>Unity</vt:lpstr>
      <vt:lpstr>에디터 레이아웃 – Scene(씬)</vt:lpstr>
      <vt:lpstr>에디터 레이아웃 – Project(프로젝트)</vt:lpstr>
      <vt:lpstr>에디터 레이아웃 – Hierachy(하이어라키)</vt:lpstr>
      <vt:lpstr>에디터 레이아웃 – Inspector(인스펙터)</vt:lpstr>
      <vt:lpstr>에디터 레이아웃 – Game(게임)</vt:lpstr>
      <vt:lpstr>스크립트</vt:lpstr>
      <vt:lpstr>우리가 할 것</vt:lpstr>
      <vt:lpstr>PowerPoint 프레젠테이션</vt:lpstr>
      <vt:lpstr>GetMouseButtonDown( 0 )</vt:lpstr>
      <vt:lpstr>GetMouseButtonDown( 0 )</vt:lpstr>
      <vt:lpstr>스크립트 적용</vt:lpstr>
      <vt:lpstr>회전 감쇠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함승호</dc:creator>
  <cp:lastModifiedBy>함승호</cp:lastModifiedBy>
  <cp:revision>79</cp:revision>
  <dcterms:created xsi:type="dcterms:W3CDTF">2021-05-18T04:25:27Z</dcterms:created>
  <dcterms:modified xsi:type="dcterms:W3CDTF">2021-05-20T07:44:09Z</dcterms:modified>
</cp:coreProperties>
</file>